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"/>
  </p:notesMasterIdLst>
  <p:handoutMasterIdLst>
    <p:handoutMasterId r:id="rId10"/>
  </p:handoutMasterIdLst>
  <p:sldIdLst>
    <p:sldId id="256" r:id="rId2"/>
    <p:sldId id="343" r:id="rId3"/>
    <p:sldId id="344" r:id="rId4"/>
    <p:sldId id="340" r:id="rId5"/>
    <p:sldId id="345" r:id="rId6"/>
    <p:sldId id="346" r:id="rId7"/>
    <p:sldId id="348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99FF33"/>
    <a:srgbClr val="FF9900"/>
    <a:srgbClr val="3333FF"/>
    <a:srgbClr val="CCCCFF"/>
    <a:srgbClr val="99CCFF"/>
    <a:srgbClr val="3399FF"/>
    <a:srgbClr val="99CC00"/>
    <a:srgbClr val="FFFF66"/>
    <a:srgbClr val="2DA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4" autoAdjust="0"/>
    <p:restoredTop sz="91474" autoAdjust="0"/>
  </p:normalViewPr>
  <p:slideViewPr>
    <p:cSldViewPr>
      <p:cViewPr varScale="1">
        <p:scale>
          <a:sx n="95" d="100"/>
          <a:sy n="95" d="100"/>
        </p:scale>
        <p:origin x="2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C188D-7AA0-4BD6-A8D1-BDB690168CBD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235FC-491D-4CE6-9FA4-CB21228CBB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258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D49EF-2A19-4707-95FB-9FFA73A11003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559DF-501B-481A-AC4F-FF644672B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836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124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588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7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88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67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616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418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649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68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6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89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984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6.wma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microsoft.com/office/2007/relationships/media" Target="../media/media3.wma"/><Relationship Id="rId21" Type="http://schemas.openxmlformats.org/officeDocument/2006/relationships/image" Target="../media/image21.gif"/><Relationship Id="rId7" Type="http://schemas.openxmlformats.org/officeDocument/2006/relationships/audio" Target="../media/media5.wma"/><Relationship Id="rId12" Type="http://schemas.openxmlformats.org/officeDocument/2006/relationships/image" Target="../media/image4.png"/><Relationship Id="rId17" Type="http://schemas.openxmlformats.org/officeDocument/2006/relationships/image" Target="../media/image17.png"/><Relationship Id="rId2" Type="http://schemas.microsoft.com/office/2007/relationships/media" Target="../media/media2.wma"/><Relationship Id="rId16" Type="http://schemas.openxmlformats.org/officeDocument/2006/relationships/image" Target="../media/image16.png"/><Relationship Id="rId20" Type="http://schemas.openxmlformats.org/officeDocument/2006/relationships/image" Target="../media/image20.jpg"/><Relationship Id="rId1" Type="http://schemas.openxmlformats.org/officeDocument/2006/relationships/audio" Target="NULL" TargetMode="External"/><Relationship Id="rId6" Type="http://schemas.microsoft.com/office/2007/relationships/media" Target="../media/media5.wma"/><Relationship Id="rId11" Type="http://schemas.openxmlformats.org/officeDocument/2006/relationships/notesSlide" Target="../notesSlides/notesSlide2.xml"/><Relationship Id="rId24" Type="http://schemas.openxmlformats.org/officeDocument/2006/relationships/image" Target="../media/image24.png"/><Relationship Id="rId5" Type="http://schemas.openxmlformats.org/officeDocument/2006/relationships/audio" Target="../media/media4.wma"/><Relationship Id="rId15" Type="http://schemas.openxmlformats.org/officeDocument/2006/relationships/image" Target="../media/image15.png"/><Relationship Id="rId23" Type="http://schemas.openxmlformats.org/officeDocument/2006/relationships/image" Target="../media/image23.jpe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9.jpeg"/><Relationship Id="rId4" Type="http://schemas.microsoft.com/office/2007/relationships/media" Target="../media/media4.wma"/><Relationship Id="rId9" Type="http://schemas.openxmlformats.org/officeDocument/2006/relationships/audio" Target="../media/media6.wma"/><Relationship Id="rId14" Type="http://schemas.openxmlformats.org/officeDocument/2006/relationships/image" Target="../media/image14.png"/><Relationship Id="rId22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dskiter.krut.obr55.ru/files/2013/02/image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758"/>
            <a:ext cx="9116931" cy="691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836712"/>
            <a:ext cx="7632848" cy="331236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6000" b="1" dirty="0" smtClean="0">
                <a:ln w="1905">
                  <a:gradFill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5400000" scaled="0"/>
                  </a:gradFill>
                </a:ln>
                <a:gradFill flip="none"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</a:t>
            </a:r>
            <a:br>
              <a:rPr lang="ru-RU" sz="6000" b="1" dirty="0" smtClean="0">
                <a:ln w="1905">
                  <a:gradFill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5400000" scaled="0"/>
                  </a:gradFill>
                </a:ln>
                <a:gradFill flip="none"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ln w="1905">
                  <a:gradFill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5400000" scaled="0"/>
                  </a:gradFill>
                </a:ln>
                <a:gradFill flip="none"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br>
              <a:rPr lang="ru-RU" sz="6000" b="1" dirty="0" smtClean="0">
                <a:ln w="1905">
                  <a:gradFill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5400000" scaled="0"/>
                  </a:gradFill>
                </a:ln>
                <a:gradFill flip="none"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ln w="1905">
                  <a:gradFill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5400000" scaled="0"/>
                  </a:gradFill>
                </a:ln>
                <a:gradFill flip="none"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«Животные России»</a:t>
            </a:r>
            <a:r>
              <a:rPr lang="ru-RU" sz="6000" b="1" dirty="0" smtClean="0">
                <a:ln w="1905">
                  <a:gradFill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5400000" scaled="0"/>
                  </a:gradFill>
                </a:ln>
                <a:gradFill flip="none"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b="1" dirty="0">
              <a:ln w="1905"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</a:ln>
              <a:gradFill flip="none" rotWithShape="1"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332656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детский сад №76 «Куколка»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9545" y="4575031"/>
            <a:ext cx="4104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Даниелян А.В.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Федосеева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</a:t>
            </a:r>
          </a:p>
        </p:txBody>
      </p:sp>
      <p:pic>
        <p:nvPicPr>
          <p:cNvPr id="4" name="Музыка для релаксации - Целебные звуки...ШЕПОТ ЗВЕЗ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712" y="3582194"/>
            <a:ext cx="790575" cy="561975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0" y="0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86929" y="309103"/>
            <a:ext cx="4968552" cy="584775"/>
          </a:xfrm>
          <a:prstGeom prst="rect">
            <a:avLst/>
          </a:prstGeom>
          <a:gradFill flip="none" rotWithShape="1">
            <a:gsLst>
              <a:gs pos="0">
                <a:srgbClr val="66FF33"/>
              </a:gs>
              <a:gs pos="10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2700000" scaled="1"/>
            <a:tileRect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  поиграем</a:t>
            </a:r>
            <a:endParaRPr lang="ru-RU" sz="3200" dirty="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2-конечная звезда 7"/>
          <p:cNvSpPr/>
          <p:nvPr/>
        </p:nvSpPr>
        <p:spPr>
          <a:xfrm>
            <a:off x="1115616" y="1258968"/>
            <a:ext cx="2799133" cy="2565742"/>
          </a:xfrm>
          <a:prstGeom prst="star32">
            <a:avLst/>
          </a:prstGeom>
          <a:gradFill flip="none" rotWithShape="1">
            <a:gsLst>
              <a:gs pos="0">
                <a:srgbClr val="FF3399"/>
              </a:gs>
              <a:gs pos="54000">
                <a:srgbClr val="FF6633"/>
              </a:gs>
              <a:gs pos="100000">
                <a:srgbClr val="FF9900"/>
              </a:gs>
              <a:gs pos="100000">
                <a:srgbClr val="01A78F"/>
              </a:gs>
              <a:gs pos="100000">
                <a:srgbClr val="3366F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Нажимая </a:t>
            </a:r>
            <a:r>
              <a:rPr lang="ru-RU" b="1" dirty="0">
                <a:ln w="1905"/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изоб</a:t>
            </a:r>
            <a:r>
              <a:rPr lang="ru-RU" dirty="0">
                <a:ln w="1905"/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ражение Совы, </a:t>
            </a:r>
            <a:r>
              <a:rPr lang="ru-RU" b="1" dirty="0">
                <a:ln w="1905"/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разгадай  </a:t>
            </a:r>
            <a:r>
              <a:rPr lang="ru-RU" b="1" dirty="0" smtClean="0">
                <a:ln w="1905"/>
                <a:gradFill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загадки.</a:t>
            </a:r>
            <a:endParaRPr lang="ru-RU" b="1" dirty="0">
              <a:ln w="1905"/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C:\Documents and Settings\Admin\Рабочий стол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698725" y="1556089"/>
            <a:ext cx="5676887" cy="4644726"/>
          </a:xfrm>
          <a:prstGeom prst="rect">
            <a:avLst/>
          </a:prstGeom>
          <a:noFill/>
        </p:spPr>
      </p:pic>
      <p:pic>
        <p:nvPicPr>
          <p:cNvPr id="3074" name="сова" descr="http://www.clipartkid.com/images/35/of-pointing-wise-owl-cartoon-of-pointing-wise-owl-eps-and-jpg-file-JDMFSF-clipar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859" flipH="1">
            <a:off x="-180528" y="3675509"/>
            <a:ext cx="2929065" cy="282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96476" y="2402103"/>
            <a:ext cx="32319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Этот зверь с двумя клыками,</a:t>
            </a:r>
            <a:br>
              <a:rPr lang="ru-RU" sz="24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очень мощными ногами</a:t>
            </a:r>
            <a:br>
              <a:rPr lang="ru-RU" sz="24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 лепешкой на носу.</a:t>
            </a:r>
            <a:br>
              <a:rPr lang="ru-RU" sz="24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Роет землю он в лесу.</a:t>
            </a:r>
          </a:p>
        </p:txBody>
      </p:sp>
      <p:pic>
        <p:nvPicPr>
          <p:cNvPr id="8208" name="кабан" descr="https://www.colourbox.com/preview/10522153-cartoon-warthog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029" y="2636913"/>
            <a:ext cx="2845303" cy="207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059702" y="2375515"/>
            <a:ext cx="26086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 иголки и булавки</a:t>
            </a:r>
            <a:br>
              <a:rPr lang="ru-RU" sz="2400" b="1" dirty="0" smtClean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Выползают из-под лавки.</a:t>
            </a:r>
            <a:br>
              <a:rPr lang="ru-RU" sz="2400" b="1" dirty="0" smtClean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меня они глядят,</a:t>
            </a:r>
            <a:br>
              <a:rPr lang="ru-RU" sz="2400" b="1" dirty="0" smtClean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Молока они хотят</a:t>
            </a:r>
            <a:endParaRPr lang="ru-RU" sz="2400" b="1" dirty="0">
              <a:blipFill>
                <a:blip r:embed="rId6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2" name="Picture 10" descr="http://myltik-fan.ru/uploads/posts/2014-10/1412664432_40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655" y="2603730"/>
            <a:ext cx="3172733" cy="22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59702" y="2257898"/>
            <a:ext cx="243631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с высоких тёмных сосен</a:t>
            </a:r>
            <a:br>
              <a:rPr lang="ru-RU" sz="22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ребятишек шишку бросил?</a:t>
            </a:r>
            <a:br>
              <a:rPr lang="ru-RU" sz="22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в кусты через пенёк</a:t>
            </a:r>
            <a:br>
              <a:rPr lang="ru-RU" sz="22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Промелькнул, как огонёк?</a:t>
            </a:r>
            <a:r>
              <a:rPr lang="ru-RU" sz="24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blipFill>
                <a:blip r:embed="rId6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0" name="Picture 8" descr="http://www.coollady.ru/pic/0002/038/18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76" y="2228361"/>
            <a:ext cx="2954616" cy="293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969029" y="2485882"/>
            <a:ext cx="31137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Черный он, </a:t>
            </a:r>
            <a:r>
              <a:rPr lang="ru-RU" sz="2400" b="1" dirty="0" err="1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чернее</a:t>
            </a:r>
            <a:r>
              <a:rPr lang="ru-RU" sz="24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ночи,</a:t>
            </a:r>
            <a:br>
              <a:rPr lang="ru-RU" sz="24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 землей жить любит очень,</a:t>
            </a:r>
            <a:br>
              <a:rPr lang="ru-RU" sz="24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огороде роет норы,</a:t>
            </a:r>
            <a:br>
              <a:rPr lang="ru-RU" sz="24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blipFill>
                  <a:blip r:embed="rId6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длинные, как коридоры.</a:t>
            </a:r>
            <a:r>
              <a:rPr lang="ru-RU" dirty="0"/>
              <a:t> 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204" name="Picture 12" descr="http://nextonmarket.kiev.ua/u/15862/m/640x480/23d67675f77dbac5afed7d2f0c1582df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292" y="2333254"/>
            <a:ext cx="2484276" cy="251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336" y="3372839"/>
            <a:ext cx="1914779" cy="13611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54" y="2200132"/>
            <a:ext cx="3143250" cy="571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69029" y="3338902"/>
            <a:ext cx="2845303" cy="102620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ru-RU" b="1" dirty="0" smtClean="0"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Загадки</a:t>
            </a:r>
            <a:endParaRPr lang="ru-RU" b="1" dirty="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576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7" grpId="0" build="allAtOnce"/>
      <p:bldP spid="11" grpId="0" build="allAtOnce"/>
      <p:bldP spid="10" grpId="0"/>
      <p:bldP spid="10" grpId="1"/>
      <p:bldP spid="12" grpId="0"/>
      <p:bldP spid="12" grpId="1"/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" y="238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36583" y="479853"/>
            <a:ext cx="5357850" cy="923330"/>
          </a:xfrm>
          <a:prstGeom prst="rect">
            <a:avLst/>
          </a:prstGeom>
          <a:gradFill flip="none" rotWithShape="1">
            <a:gsLst>
              <a:gs pos="0">
                <a:srgbClr val="66FF33"/>
              </a:gs>
              <a:gs pos="25000">
                <a:srgbClr val="FFC000"/>
              </a:gs>
              <a:gs pos="50000">
                <a:srgbClr val="FFFF00"/>
              </a:gs>
              <a:gs pos="77000">
                <a:srgbClr val="99FF33"/>
              </a:gs>
              <a:gs pos="100000">
                <a:srgbClr val="99FF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 smtClean="0">
                <a:ln w="1905"/>
                <a:gradFill flip="none" rotWithShape="1">
                  <a:gsLst>
                    <a:gs pos="87904">
                      <a:srgbClr val="FF5600"/>
                    </a:gs>
                    <a:gs pos="0">
                      <a:srgbClr val="FF0000"/>
                    </a:gs>
                    <a:gs pos="13000">
                      <a:srgbClr val="66008F"/>
                    </a:gs>
                    <a:gs pos="34000">
                      <a:srgbClr val="BA0066"/>
                    </a:gs>
                    <a:gs pos="64000">
                      <a:srgbClr val="FF0000"/>
                    </a:gs>
                    <a:gs pos="100000">
                      <a:srgbClr val="FF8200"/>
                    </a:gs>
                  </a:gsLst>
                  <a:lin ang="189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cs typeface="Times New Roman" panose="02020603050405020304" pitchFamily="18" charset="0"/>
              </a:rPr>
              <a:t>Чей это голос?</a:t>
            </a:r>
          </a:p>
        </p:txBody>
      </p:sp>
      <p:pic>
        <p:nvPicPr>
          <p:cNvPr id="7170" name="Picture 2" descr="http://www.featurepics.com/FI/Thumb300/20090720/Green-Sound-Button-1263707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536" y="3124200"/>
            <a:ext cx="2034616" cy="197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3" descr="http://finlabportal.ru/wp-content/uploads/2010/06/Button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04" y="1996154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://finlabportal.ru/wp-content/uploads/2010/06/Button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85" y="4110989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finlabportal.ru/wp-content/uploads/2010/06/Button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79" y="4018736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inlabportal.ru/wp-content/uploads/2010/06/Button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208" y="1719105"/>
            <a:ext cx="2840216" cy="213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los_volka_-_rychanie_muzofon.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503.3952"/>
                </p14:media>
              </p:ext>
            </p:extLst>
          </p:nvPr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27783" y="6162035"/>
            <a:ext cx="772851" cy="772851"/>
          </a:xfrm>
          <a:prstGeom prst="rect">
            <a:avLst/>
          </a:prstGeom>
        </p:spPr>
      </p:pic>
      <p:pic>
        <p:nvPicPr>
          <p:cNvPr id="16" name="Golos_-_ushastoj_sovy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66958.8802"/>
                </p14:media>
              </p:ext>
            </p:extLst>
          </p:nvPr>
        </p:nvPicPr>
        <p:blipFill>
          <a:blip r:embed="rId1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34738" y="3754055"/>
            <a:ext cx="609600" cy="609600"/>
          </a:xfrm>
          <a:prstGeom prst="rect">
            <a:avLst/>
          </a:prstGeom>
        </p:spPr>
      </p:pic>
      <p:pic>
        <p:nvPicPr>
          <p:cNvPr id="9" name="Golos_-_Medved_(iPlayer.fm).mp3">
            <a:hlinkClick r:id="" action="ppaction://media"/>
          </p:cNvPr>
          <p:cNvPicPr>
            <a:picLocks noGrp="1" noChangeAspect="1"/>
          </p:cNvPicPr>
          <p:nvPr>
            <p:ph idx="1"/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28279" y="3843580"/>
            <a:ext cx="609600" cy="609600"/>
          </a:xfrm>
        </p:spPr>
      </p:pic>
      <p:pic>
        <p:nvPicPr>
          <p:cNvPr id="10" name="Golos_-_Rychanie_Tigra_(iPlayer.fm)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50143" y="3676889"/>
            <a:ext cx="609600" cy="609600"/>
          </a:xfrm>
          <a:prstGeom prst="rect">
            <a:avLst/>
          </a:prstGeom>
        </p:spPr>
      </p:pic>
      <p:pic>
        <p:nvPicPr>
          <p:cNvPr id="18" name="Golosa_ptic_-_dyatel_(iPlayer.fm)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19149" y="6208490"/>
            <a:ext cx="885493" cy="885493"/>
          </a:xfrm>
          <a:prstGeom prst="rect">
            <a:avLst/>
          </a:prstGeom>
        </p:spPr>
      </p:pic>
      <p:pic>
        <p:nvPicPr>
          <p:cNvPr id="11" name="Picture1" descr="http://finlabportal.ru/wp-content/uploads/2010/06/Button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76" y="1944705"/>
            <a:ext cx="2840215" cy="213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смайл 1" descr="http://www.clipartkid.com/images/189/smiley-thinking-emoticon-vector-colourbox-FGLy1Z-clipart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78339"/>
            <a:ext cx="1958419" cy="244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75" y="1151958"/>
            <a:ext cx="2322768" cy="3134531"/>
          </a:xfrm>
          <a:prstGeom prst="rect">
            <a:avLst/>
          </a:prstGeom>
        </p:spPr>
      </p:pic>
      <p:pic>
        <p:nvPicPr>
          <p:cNvPr id="32" name="смайл 5" descr="http://www.clipartkid.com/images/189/smiley-thinking-emoticon-vector-colourbox-FGLy1Z-clipart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14" y="3795017"/>
            <a:ext cx="1958419" cy="244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смайл 2" descr="http://www.clipartkid.com/images/189/smiley-thinking-emoticon-vector-colourbox-FGLy1Z-clipart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225" y="1295452"/>
            <a:ext cx="1958419" cy="244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смайл 4" descr="http://www.clipartkid.com/images/189/smiley-thinking-emoticon-vector-colourbox-FGLy1Z-clipart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981" y="3676889"/>
            <a:ext cx="1958419" cy="244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34" y="1179371"/>
            <a:ext cx="2335265" cy="2802318"/>
          </a:xfrm>
          <a:prstGeom prst="rect">
            <a:avLst/>
          </a:prstGeom>
        </p:spPr>
      </p:pic>
      <p:pic>
        <p:nvPicPr>
          <p:cNvPr id="33" name="смайл 3" descr="http://www.clipartkid.com/images/189/smiley-thinking-emoticon-vector-colourbox-FGLy1Z-clipart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32" y="1705632"/>
            <a:ext cx="1958419" cy="244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91" y="1693642"/>
            <a:ext cx="2584493" cy="2155625"/>
          </a:xfrm>
          <a:prstGeom prst="rect">
            <a:avLst/>
          </a:prstGeom>
        </p:spPr>
      </p:pic>
      <p:pic>
        <p:nvPicPr>
          <p:cNvPr id="7176" name="Picture 8" descr="http://st.depositphotos.com/1001009/4972/v/950/depositphotos_49727107-Woodpecker.jpg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20" y="4015470"/>
            <a:ext cx="1800201" cy="287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clipart-db.ru/file_content/rastr/rastr_animal_035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2" y="3894959"/>
            <a:ext cx="4059393" cy="246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28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9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3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16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57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283" y="548680"/>
            <a:ext cx="878684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CC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Из букв составьте название животного</a:t>
            </a:r>
          </a:p>
        </p:txBody>
      </p:sp>
      <p:sp>
        <p:nvSpPr>
          <p:cNvPr id="6" name="Прямоугольник 5"/>
          <p:cNvSpPr/>
          <p:nvPr/>
        </p:nvSpPr>
        <p:spPr>
          <a:xfrm rot="392462">
            <a:off x="1132757" y="2087274"/>
            <a:ext cx="115560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О</a:t>
            </a:r>
          </a:p>
        </p:txBody>
      </p:sp>
      <p:sp>
        <p:nvSpPr>
          <p:cNvPr id="7" name="Прямоугольник 6"/>
          <p:cNvSpPr/>
          <p:nvPr/>
        </p:nvSpPr>
        <p:spPr>
          <a:xfrm rot="177974">
            <a:off x="3006461" y="1999548"/>
            <a:ext cx="108858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71293" y="2006972"/>
            <a:ext cx="128108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0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</a:t>
            </a:r>
            <a:endParaRPr lang="ru-RU" sz="1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04248" y="2128205"/>
            <a:ext cx="137454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С</a:t>
            </a:r>
          </a:p>
        </p:txBody>
      </p:sp>
      <p:sp>
        <p:nvSpPr>
          <p:cNvPr id="10" name="Блок-схема: альтернативный процесс 9">
            <a:hlinkClick r:id="" action="ppaction://noaction"/>
          </p:cNvPr>
          <p:cNvSpPr/>
          <p:nvPr/>
        </p:nvSpPr>
        <p:spPr>
          <a:xfrm>
            <a:off x="2786050" y="5143512"/>
            <a:ext cx="3643338" cy="1214446"/>
          </a:xfrm>
          <a:prstGeom prst="flowChartAlternateProcess">
            <a:avLst/>
          </a:prstGeom>
          <a:solidFill>
            <a:srgbClr val="BDFC9E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Ответ</a:t>
            </a:r>
          </a:p>
        </p:txBody>
      </p:sp>
      <p:pic>
        <p:nvPicPr>
          <p:cNvPr id="11" name="Picture 2" descr="Присоединённое изображение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0F8C7"/>
              </a:clrFrom>
              <a:clrTo>
                <a:srgbClr val="F0F8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36" y="3417093"/>
            <a:ext cx="2413952" cy="323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07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275" y="379674"/>
            <a:ext cx="79928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4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Из букв составьте название животного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1988840"/>
            <a:ext cx="115560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1796990"/>
            <a:ext cx="128108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0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Ь</a:t>
            </a:r>
            <a:endParaRPr lang="ru-RU" sz="1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88224" y="2286995"/>
            <a:ext cx="128108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0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</a:t>
            </a:r>
            <a:endParaRPr lang="ru-RU" sz="1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76817" y="2321275"/>
            <a:ext cx="128108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0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  <a:endParaRPr lang="ru-RU" sz="1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8849" y="2321275"/>
            <a:ext cx="128108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0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  <a:endParaRPr lang="ru-RU" sz="1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Блок-схема: альтернативный процесс 10">
            <a:hlinkClick r:id="" action="ppaction://noaction"/>
          </p:cNvPr>
          <p:cNvSpPr/>
          <p:nvPr/>
        </p:nvSpPr>
        <p:spPr>
          <a:xfrm>
            <a:off x="2786050" y="5143512"/>
            <a:ext cx="3643338" cy="1214446"/>
          </a:xfrm>
          <a:prstGeom prst="flowChartAlternateProcess">
            <a:avLst/>
          </a:prstGeom>
          <a:solidFill>
            <a:srgbClr val="BDFC9E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Ответ</a:t>
            </a:r>
          </a:p>
        </p:txBody>
      </p:sp>
      <p:pic>
        <p:nvPicPr>
          <p:cNvPr id="1026" name="Picture 2" descr="http://images.clipartpanda.com/cute-deer-clipart-cute-deer-cartoon-illustration-33230469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4"/>
          <a:stretch/>
        </p:blipFill>
        <p:spPr bwMode="auto">
          <a:xfrm>
            <a:off x="3192632" y="3154676"/>
            <a:ext cx="2254680" cy="320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70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37" y="332656"/>
            <a:ext cx="8431213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5673" y="1548287"/>
            <a:ext cx="128108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0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</a:t>
            </a:r>
            <a:endParaRPr lang="ru-RU" sz="1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2234481"/>
            <a:ext cx="128108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0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  <a:endParaRPr lang="ru-RU" sz="1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27784" y="1689142"/>
            <a:ext cx="128108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0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endParaRPr lang="ru-RU" sz="1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31924" y="2230046"/>
            <a:ext cx="128108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0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  <a:endParaRPr lang="ru-RU" sz="1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08352" y="1689142"/>
            <a:ext cx="128108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0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Ь</a:t>
            </a:r>
            <a:endParaRPr lang="ru-RU" sz="1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07346" y="1548287"/>
            <a:ext cx="128108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0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</a:t>
            </a:r>
            <a:endParaRPr lang="ru-RU" sz="1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65405" y="2234481"/>
            <a:ext cx="128108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0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</a:t>
            </a:r>
            <a:endParaRPr lang="ru-RU" sz="1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Блок-схема: альтернативный процесс 13">
            <a:hlinkClick r:id="" action="ppaction://noaction"/>
          </p:cNvPr>
          <p:cNvSpPr/>
          <p:nvPr/>
        </p:nvSpPr>
        <p:spPr>
          <a:xfrm>
            <a:off x="2786050" y="5143512"/>
            <a:ext cx="3643338" cy="1214446"/>
          </a:xfrm>
          <a:prstGeom prst="flowChartAlternateProcess">
            <a:avLst/>
          </a:prstGeom>
          <a:solidFill>
            <a:srgbClr val="BDFC9E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Ответ</a:t>
            </a:r>
          </a:p>
        </p:txBody>
      </p:sp>
      <p:pic>
        <p:nvPicPr>
          <p:cNvPr id="2053" name="Picture 5" descr="http://0lik.ru/uploads/posts/2014-10/1413230319_3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9"/>
          <a:stretch/>
        </p:blipFill>
        <p:spPr bwMode="auto">
          <a:xfrm>
            <a:off x="2969794" y="3466392"/>
            <a:ext cx="2826427" cy="313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88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9120187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4.bp.blogspot.com/-eRY0FH3itsE/VxIH7J12ouI/AAAAAAAB7Tc/DhmxvZlnSp8qcAhUsl8slJqNYTuSPFwIgCLcB/s1600/45317844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81" y="2780928"/>
            <a:ext cx="4132175" cy="262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61791"/>
            <a:ext cx="5976663" cy="1975121"/>
          </a:xfrm>
        </p:spPr>
      </p:pic>
    </p:spTree>
    <p:extLst>
      <p:ext uri="{BB962C8B-B14F-4D97-AF65-F5344CB8AC3E}">
        <p14:creationId xmlns:p14="http://schemas.microsoft.com/office/powerpoint/2010/main" val="75375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8654</TotalTime>
  <Words>168</Words>
  <Application>Microsoft Office PowerPoint</Application>
  <PresentationFormat>Экран (4:3)</PresentationFormat>
  <Paragraphs>35</Paragraphs>
  <Slides>7</Slides>
  <Notes>2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Monotype Corsiva</vt:lpstr>
      <vt:lpstr>Times New Roman</vt:lpstr>
      <vt:lpstr>Тема Office</vt:lpstr>
      <vt:lpstr>Интерактивная  игра «Животные России»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vil</cp:lastModifiedBy>
  <cp:revision>325</cp:revision>
  <dcterms:created xsi:type="dcterms:W3CDTF">2014-08-08T16:01:14Z</dcterms:created>
  <dcterms:modified xsi:type="dcterms:W3CDTF">2022-02-24T16:49:56Z</dcterms:modified>
</cp:coreProperties>
</file>